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3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70BBB-703C-406C-951C-AE3B1891B671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6DA27-D966-4BA5-A2B1-626FE371F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6DA27-D966-4BA5-A2B1-626FE371F8B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vschool.ucoz.ru/Kartinki/bez_imen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620000" cy="482453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5091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863D"/>
                </a:solidFill>
              </a:rPr>
              <a:t>и особо охраняемых природных территорий</a:t>
            </a:r>
            <a:endParaRPr lang="ru-RU" b="1" dirty="0">
              <a:solidFill>
                <a:srgbClr val="00863D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Обеспечение населения экологической информацией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12776"/>
            <a:ext cx="4032448" cy="515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60848"/>
            <a:ext cx="2555776" cy="1008112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Чистый воздух земли для потомков сбереги!</a:t>
            </a:r>
            <a:endParaRPr lang="ru-RU" sz="2400" b="1" dirty="0">
              <a:solidFill>
                <a:srgbClr val="3399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im2-tub-ru.yandex.net/i?id=81d29ca92d841276e4b3920d0c28e4dc&amp;n=33&amp;h=215&amp;w=39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9" y="2420888"/>
            <a:ext cx="381642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arnovato.ru/wp-content/uploads/2014/03/zagrjaznenie-atmosfery-vred-vyhlopnye-gazy-avtomobilej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483768" cy="2060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" y="5661250"/>
            <a:ext cx="24837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Чистая вода – источник жизни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земле!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1atelie.ru/image.php?mediaID=NzYxZjI5ODQ3ZWYwOQ==&amp;type=sample&amp;folderID=OWYyOTg0N2VmMDk=&amp;size=54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7" y="0"/>
            <a:ext cx="2699793" cy="2636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444208" y="2545453"/>
            <a:ext cx="26997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Береги лес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 пожара!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5517" t="14814" r="-92"/>
          <a:stretch>
            <a:fillRect/>
          </a:stretch>
        </p:blipFill>
        <p:spPr>
          <a:xfrm>
            <a:off x="6372201" y="3356992"/>
            <a:ext cx="2771800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6372201" y="5301210"/>
            <a:ext cx="2771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Сохраняй чистоту и порядок на земле, здесь жить нам и нашим детям!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previews.123rf.com/images/crazymedia/crazymedia1604/crazymedia160400036/55563997-drinking-water-sources-in-nature-Stock-Phot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212977"/>
            <a:ext cx="2555776" cy="2518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30" name="AutoShape 6" descr="Картинки по запросу год экологии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Картинки по запросу год экологии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Картинки по запросу год экологии картинк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5" y="0"/>
            <a:ext cx="3702167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42" name="Picture 18" descr="Картинки по запросу год экологии картинк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4077072"/>
            <a:ext cx="3540163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экологии – 2017 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нормативно-правовая база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Указ Президента Российской Федерации от 05 января 2016 года № 7 «О проведении в Российской Федерации Года Экологии в 2017 году»;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Указ Президента Российской Федерации от 01 августа 2015 года № 392 «О проведении в Российской Федерации года особо охраняемых природных территорий в 2017 году»;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Распоряжение правительства Российской Федерации от 02 июня 2016 года № 1082-р «О утверждении плана основных мероприятий по проведению в 2017 году в Российской Федерации Года экологии»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Распоряжение правительства Пермского края от 22 сентября 2016 года № 299-рп «Об утверждении плана основных мероприятий по проведению в 2017 году в Пермском крае Года экологии»;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Постановление администрации Чайковского муниципального района от 22 марта 2017 года № 295 «Об утверждении Плана основных мероприятий по проведению в 2017 году на территории Чайковского муниципального района Года экологии».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мероприятий Года экологии на территории Чайковского муниципального района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429684" cy="478112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Управление отходами;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Рациональное использование водных ресурсов;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Сохранение лесов;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Охраняемые природные территории;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Экологическое образование, формирование экологической культуры;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Обеспечение населения экологической информацией.</a:t>
            </a: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Управление отходами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000108"/>
            <a:ext cx="360154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C:\Documents and Settings\bakuleva\Local Settings\Temp\P10805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980728"/>
            <a:ext cx="367468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3861050"/>
            <a:ext cx="5429288" cy="278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Autofit/>
          </a:bodyPr>
          <a:lstStyle/>
          <a:p>
            <a:pPr>
              <a:lnSpc>
                <a:spcPts val="3800"/>
              </a:lnSpc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Рациональное использование водных ресурсов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7" y="980728"/>
            <a:ext cx="428513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C:\Documents and Settings\bakuleva\Рабочий стол\Attachments_MakarovSV@votges.rushydro.ru_2014-06-11_10-35-17\Приветствие участников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149080"/>
            <a:ext cx="4285140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bakuleva\Рабочий стол\Attachments_MakarovSV@votges.rushydro.ru_2014-06-11_10-35-17\Творческий конкурс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149080"/>
            <a:ext cx="4285710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AutoShape 2" descr="https://s.poembook.ru/theme/0a/6a/07/76cfc50d5ce4c87f3844c5736d6507e9f647078f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s://s.poembook.ru/theme/0a/6a/07/76cfc50d5ce4c87f3844c5736d6507e9f647078f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https://s.poembook.ru/theme/0a/6a/07/76cfc50d5ce4c87f3844c5736d6507e9f647078f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https://s.poembook.ru/theme/0a/6a/07/76cfc50d5ce4c87f3844c5736d6507e9f647078f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980728"/>
            <a:ext cx="4285710" cy="305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Сохранение лесов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980728"/>
            <a:ext cx="3714777" cy="25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F:\для никитоса\высадка деревьев 2013\P10404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3016"/>
            <a:ext cx="410445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для никитоса\высадка деревьев 2013\P10404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573016"/>
            <a:ext cx="400052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9" y="857232"/>
            <a:ext cx="407196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Охраняемые природные территории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Векошинк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24744"/>
            <a:ext cx="4285710" cy="266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J:\Работа\2011\Сараши-Куеда-Чайковский\109_PANA\110_PANA\P11002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24744"/>
            <a:ext cx="4357147" cy="273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chaint.ru.images.1c-bitrix-cdn.ru/upload/tmp/6ab/P1030609.JPG?145935398514514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929067"/>
            <a:ext cx="4357148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077072"/>
            <a:ext cx="4000528" cy="249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Экологическое образование, формирование экологической культуры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3816424" cy="258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89040"/>
            <a:ext cx="3929091" cy="279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052736"/>
            <a:ext cx="2649413" cy="244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929066"/>
            <a:ext cx="371477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Календарь экологических дат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 марта – День Земли;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21 марта – Международный день лесов;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25 марта – Час Земли;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апреля – Международный день птиц;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15 апреля - 15 сентября – Всероссийская Акция «Дни защиты от экологической  опасности» (муниципальный конкурс на лучшую организацию мероприятий экологической направленности);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 апреля – День подснежника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 мая – 31 октября - муниципальный конкурс «Сохраним природу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Прикамья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 по сбору макулатуры и пластиковых отходов;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13 мая – Всероссийский день посадки леса;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июня – День охраны окружающей среды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флешмоб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посвященный Году экологии);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июня, 10 сентября – Всероссийская экологическая акция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оБЕРЕГай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12-13 сентября - межмуниципальный экологический пробег «Мы вместе!».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2212</TotalTime>
  <Words>376</Words>
  <Application>Microsoft Office PowerPoint</Application>
  <PresentationFormat>Экран (4:3)</PresentationFormat>
  <Paragraphs>39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 особо охраняемых природных территорий</vt:lpstr>
      <vt:lpstr>Год экологии – 2017  нормативно-правовая база</vt:lpstr>
      <vt:lpstr>План мероприятий Года экологии на территории Чайковского муниципального района</vt:lpstr>
      <vt:lpstr>1. Управление отходами</vt:lpstr>
      <vt:lpstr>2. Рациональное использование водных ресурсов</vt:lpstr>
      <vt:lpstr>3. Сохранение лесов</vt:lpstr>
      <vt:lpstr>4. Охраняемые природные территории</vt:lpstr>
      <vt:lpstr>5. Экологическое образование, формирование экологической культуры</vt:lpstr>
      <vt:lpstr>Календарь экологических дат</vt:lpstr>
      <vt:lpstr>6. Обеспечение населения экологической информацией</vt:lpstr>
      <vt:lpstr>Слайд 11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 особо охраняемых природных территорий</dc:title>
  <cp:lastModifiedBy>trenoginaLS</cp:lastModifiedBy>
  <cp:revision>180</cp:revision>
  <dcterms:modified xsi:type="dcterms:W3CDTF">2017-04-14T03:45:49Z</dcterms:modified>
</cp:coreProperties>
</file>